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985" y="6985"/>
            <a:ext cx="12198350" cy="1000760"/>
          </a:xfrm>
          <a:prstGeom prst="rect">
            <a:avLst/>
          </a:prstGeom>
          <a:solidFill>
            <a:srgbClr val="13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52625" y="24638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我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9560" y="2716530"/>
            <a:ext cx="3992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>
                <a:solidFill>
                  <a:srgbClr val="132B88"/>
                </a:solidFill>
              </a:rPr>
              <a:t>自我介绍页</a:t>
            </a:r>
            <a:endParaRPr lang="zh-CN" altLang="en-US" sz="6000">
              <a:solidFill>
                <a:srgbClr val="132B88"/>
              </a:solidFill>
            </a:endParaRPr>
          </a:p>
        </p:txBody>
      </p:sp>
      <p:pic>
        <p:nvPicPr>
          <p:cNvPr id="4" name="图片 3" descr="素材-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" y="104775"/>
            <a:ext cx="1112520" cy="805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985" y="6985"/>
            <a:ext cx="12198350" cy="1000760"/>
          </a:xfrm>
          <a:prstGeom prst="rect">
            <a:avLst/>
          </a:prstGeom>
          <a:solidFill>
            <a:srgbClr val="13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素材-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" y="104775"/>
            <a:ext cx="1112520" cy="805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2625" y="2463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灵感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7560" y="2703830"/>
            <a:ext cx="551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>
                <a:solidFill>
                  <a:srgbClr val="132B88"/>
                </a:solidFill>
              </a:rPr>
              <a:t>灵感元素来源页</a:t>
            </a:r>
            <a:endParaRPr lang="zh-CN" altLang="en-US" sz="6000">
              <a:solidFill>
                <a:srgbClr val="132B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985" y="6985"/>
            <a:ext cx="12198350" cy="1000760"/>
          </a:xfrm>
          <a:prstGeom prst="rect">
            <a:avLst/>
          </a:prstGeom>
          <a:solidFill>
            <a:srgbClr val="13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素材-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" y="104775"/>
            <a:ext cx="1112520" cy="805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2625" y="24638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设计稿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7560" y="2670175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>
                <a:solidFill>
                  <a:srgbClr val="132B88"/>
                </a:solidFill>
              </a:rPr>
              <a:t>设计稿展示页</a:t>
            </a:r>
            <a:endParaRPr lang="zh-CN" altLang="en-US" sz="6000">
              <a:solidFill>
                <a:srgbClr val="132B8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985" y="6985"/>
            <a:ext cx="12198350" cy="1000760"/>
          </a:xfrm>
          <a:prstGeom prst="rect">
            <a:avLst/>
          </a:prstGeom>
          <a:solidFill>
            <a:srgbClr val="13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素材-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" y="104775"/>
            <a:ext cx="1112520" cy="805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2625" y="2463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阐述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9560" y="2736850"/>
            <a:ext cx="3992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>
                <a:solidFill>
                  <a:srgbClr val="132B88"/>
                </a:solidFill>
              </a:rPr>
              <a:t>设计阐述页</a:t>
            </a:r>
            <a:endParaRPr lang="zh-CN" altLang="en-US" sz="6000">
              <a:solidFill>
                <a:srgbClr val="132B8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985" y="6985"/>
            <a:ext cx="12198350" cy="1000760"/>
          </a:xfrm>
          <a:prstGeom prst="rect">
            <a:avLst/>
          </a:prstGeom>
          <a:solidFill>
            <a:srgbClr val="13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素材-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" y="104775"/>
            <a:ext cx="1112520" cy="805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2625" y="2463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补充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9750" y="2682875"/>
            <a:ext cx="856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>
                <a:solidFill>
                  <a:srgbClr val="132B88"/>
                </a:solidFill>
              </a:rPr>
              <a:t>如需补充可增加在此页。</a:t>
            </a:r>
            <a:endParaRPr lang="zh-CN" altLang="en-US" sz="6000">
              <a:solidFill>
                <a:srgbClr val="132B88"/>
              </a:solidFill>
            </a:endParaRPr>
          </a:p>
          <a:p>
            <a:r>
              <a:rPr lang="zh-CN" altLang="en-US" sz="6000">
                <a:solidFill>
                  <a:srgbClr val="132B88"/>
                </a:solidFill>
              </a:rPr>
              <a:t>无需，可直接删除此页。</a:t>
            </a:r>
            <a:endParaRPr lang="zh-CN" altLang="en-US" sz="6000">
              <a:solidFill>
                <a:srgbClr val="132B8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649931388"/>
  <p:tag name="KSO_WM_UNIT_PLACING_PICTURE_USER_VIEWPORT" val="{&quot;height&quot;:11462,&quot;width&quot;:15840}"/>
</p:tagLst>
</file>

<file path=ppt/tags/tag2.xml><?xml version="1.0" encoding="utf-8"?>
<p:tagLst xmlns:p="http://schemas.openxmlformats.org/presentationml/2006/main">
  <p:tag name="REFSHAPE" val="649931388"/>
  <p:tag name="KSO_WM_UNIT_PLACING_PICTURE_USER_VIEWPORT" val="{&quot;height&quot;:11462,&quot;width&quot;:15840}"/>
</p:tagLst>
</file>

<file path=ppt/tags/tag3.xml><?xml version="1.0" encoding="utf-8"?>
<p:tagLst xmlns:p="http://schemas.openxmlformats.org/presentationml/2006/main">
  <p:tag name="REFSHAPE" val="649931388"/>
  <p:tag name="KSO_WM_UNIT_PLACING_PICTURE_USER_VIEWPORT" val="{&quot;height&quot;:11462,&quot;width&quot;:15840}"/>
</p:tagLst>
</file>

<file path=ppt/tags/tag4.xml><?xml version="1.0" encoding="utf-8"?>
<p:tagLst xmlns:p="http://schemas.openxmlformats.org/presentationml/2006/main">
  <p:tag name="REFSHAPE" val="649931388"/>
  <p:tag name="KSO_WM_UNIT_PLACING_PICTURE_USER_VIEWPORT" val="{&quot;height&quot;:11462,&quot;width&quot;:15840}"/>
</p:tagLst>
</file>

<file path=ppt/tags/tag5.xml><?xml version="1.0" encoding="utf-8"?>
<p:tagLst xmlns:p="http://schemas.openxmlformats.org/presentationml/2006/main">
  <p:tag name="REFSHAPE" val="649931388"/>
  <p:tag name="KSO_WM_UNIT_PLACING_PICTURE_USER_VIEWPORT" val="{&quot;height&quot;:11462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演示</Application>
  <PresentationFormat>宽屏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2020-05-25T14:39:00Z</dcterms:created>
  <dcterms:modified xsi:type="dcterms:W3CDTF">2020-05-26T05:54:21Z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