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1511998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890000" y="1749826"/>
            <a:ext cx="11340000" cy="3722400"/>
          </a:xfrm>
        </p:spPr>
        <p:txBody>
          <a:bodyPr anchor="b"/>
          <a:lstStyle>
            <a:lvl1pPr algn="ctr">
              <a:defRPr sz="935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90000" y="5615776"/>
            <a:ext cx="11340000" cy="2581424"/>
          </a:xfrm>
        </p:spPr>
        <p:txBody>
          <a:bodyPr/>
          <a:lstStyle>
            <a:lvl1pPr marL="0" indent="0" algn="ctr">
              <a:buNone/>
              <a:defRPr sz="3740"/>
            </a:lvl1pPr>
            <a:lvl2pPr marL="713105" indent="0" algn="ctr">
              <a:buNone/>
              <a:defRPr sz="3120"/>
            </a:lvl2pPr>
            <a:lvl3pPr marL="1425575" indent="0" algn="ctr">
              <a:buNone/>
              <a:defRPr sz="2805"/>
            </a:lvl3pPr>
            <a:lvl4pPr marL="2138680" indent="0" algn="ctr">
              <a:buNone/>
              <a:defRPr sz="2495"/>
            </a:lvl4pPr>
            <a:lvl5pPr marL="2851150" indent="0" algn="ctr">
              <a:buNone/>
              <a:defRPr sz="2495"/>
            </a:lvl5pPr>
            <a:lvl6pPr marL="3564255" indent="0" algn="ctr">
              <a:buNone/>
              <a:defRPr sz="2495"/>
            </a:lvl6pPr>
            <a:lvl7pPr marL="4276725" indent="0" algn="ctr">
              <a:buNone/>
              <a:defRPr sz="2495"/>
            </a:lvl7pPr>
            <a:lvl8pPr marL="4989830" indent="0" algn="ctr">
              <a:buNone/>
              <a:defRPr sz="2495"/>
            </a:lvl8pPr>
            <a:lvl9pPr marL="5702300" indent="0" algn="ctr">
              <a:buNone/>
              <a:defRPr sz="2495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820250" y="569250"/>
            <a:ext cx="3260250" cy="9060976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39500" y="569250"/>
            <a:ext cx="9591750" cy="9060976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1625" y="2665576"/>
            <a:ext cx="13041000" cy="4447574"/>
          </a:xfrm>
        </p:spPr>
        <p:txBody>
          <a:bodyPr anchor="b"/>
          <a:lstStyle>
            <a:lvl1pPr>
              <a:defRPr sz="935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31625" y="7155226"/>
            <a:ext cx="13041000" cy="2338874"/>
          </a:xfrm>
        </p:spPr>
        <p:txBody>
          <a:bodyPr/>
          <a:lstStyle>
            <a:lvl1pPr marL="0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1pPr>
            <a:lvl2pPr marL="713105" indent="0">
              <a:buNone/>
              <a:defRPr sz="3120">
                <a:solidFill>
                  <a:schemeClr val="tx1">
                    <a:tint val="75000"/>
                  </a:schemeClr>
                </a:solidFill>
              </a:defRPr>
            </a:lvl2pPr>
            <a:lvl3pPr marL="1425575" indent="0">
              <a:buNone/>
              <a:defRPr sz="2805">
                <a:solidFill>
                  <a:schemeClr val="tx1">
                    <a:tint val="75000"/>
                  </a:schemeClr>
                </a:solidFill>
              </a:defRPr>
            </a:lvl3pPr>
            <a:lvl4pPr marL="2138680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4pPr>
            <a:lvl5pPr marL="2851150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5pPr>
            <a:lvl6pPr marL="3564255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6pPr>
            <a:lvl7pPr marL="4276725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7pPr>
            <a:lvl8pPr marL="4989830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8pPr>
            <a:lvl9pPr marL="5702300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39500" y="2846250"/>
            <a:ext cx="6426000" cy="67839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654500" y="2846250"/>
            <a:ext cx="6426000" cy="67839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1469" y="569250"/>
            <a:ext cx="13041000" cy="206662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41469" y="2621026"/>
            <a:ext cx="6396468" cy="1284524"/>
          </a:xfrm>
        </p:spPr>
        <p:txBody>
          <a:bodyPr anchor="b"/>
          <a:lstStyle>
            <a:lvl1pPr marL="0" indent="0">
              <a:buNone/>
              <a:defRPr sz="3740" b="1"/>
            </a:lvl1pPr>
            <a:lvl2pPr marL="713105" indent="0">
              <a:buNone/>
              <a:defRPr sz="3120" b="1"/>
            </a:lvl2pPr>
            <a:lvl3pPr marL="1425575" indent="0">
              <a:buNone/>
              <a:defRPr sz="2805" b="1"/>
            </a:lvl3pPr>
            <a:lvl4pPr marL="2138680" indent="0">
              <a:buNone/>
              <a:defRPr sz="2495" b="1"/>
            </a:lvl4pPr>
            <a:lvl5pPr marL="2851150" indent="0">
              <a:buNone/>
              <a:defRPr sz="2495" b="1"/>
            </a:lvl5pPr>
            <a:lvl6pPr marL="3564255" indent="0">
              <a:buNone/>
              <a:defRPr sz="2495" b="1"/>
            </a:lvl6pPr>
            <a:lvl7pPr marL="4276725" indent="0">
              <a:buNone/>
              <a:defRPr sz="2495" b="1"/>
            </a:lvl7pPr>
            <a:lvl8pPr marL="4989830" indent="0">
              <a:buNone/>
              <a:defRPr sz="2495" b="1"/>
            </a:lvl8pPr>
            <a:lvl9pPr marL="5702300" indent="0">
              <a:buNone/>
              <a:defRPr sz="2495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41469" y="3905550"/>
            <a:ext cx="6396468" cy="57444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7654500" y="2621026"/>
            <a:ext cx="6427969" cy="1284524"/>
          </a:xfrm>
        </p:spPr>
        <p:txBody>
          <a:bodyPr anchor="b"/>
          <a:lstStyle>
            <a:lvl1pPr marL="0" indent="0">
              <a:buNone/>
              <a:defRPr sz="3740" b="1"/>
            </a:lvl1pPr>
            <a:lvl2pPr marL="713105" indent="0">
              <a:buNone/>
              <a:defRPr sz="3120" b="1"/>
            </a:lvl2pPr>
            <a:lvl3pPr marL="1425575" indent="0">
              <a:buNone/>
              <a:defRPr sz="2805" b="1"/>
            </a:lvl3pPr>
            <a:lvl4pPr marL="2138680" indent="0">
              <a:buNone/>
              <a:defRPr sz="2495" b="1"/>
            </a:lvl4pPr>
            <a:lvl5pPr marL="2851150" indent="0">
              <a:buNone/>
              <a:defRPr sz="2495" b="1"/>
            </a:lvl5pPr>
            <a:lvl6pPr marL="3564255" indent="0">
              <a:buNone/>
              <a:defRPr sz="2495" b="1"/>
            </a:lvl6pPr>
            <a:lvl7pPr marL="4276725" indent="0">
              <a:buNone/>
              <a:defRPr sz="2495" b="1"/>
            </a:lvl7pPr>
            <a:lvl8pPr marL="4989830" indent="0">
              <a:buNone/>
              <a:defRPr sz="2495" b="1"/>
            </a:lvl8pPr>
            <a:lvl9pPr marL="5702300" indent="0">
              <a:buNone/>
              <a:defRPr sz="2495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7654500" y="3905550"/>
            <a:ext cx="6427969" cy="57444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1469" y="712800"/>
            <a:ext cx="4876593" cy="2494800"/>
          </a:xfrm>
        </p:spPr>
        <p:txBody>
          <a:bodyPr anchor="b"/>
          <a:lstStyle>
            <a:lvl1pPr>
              <a:defRPr sz="499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7969" y="1539450"/>
            <a:ext cx="7654500" cy="7598250"/>
          </a:xfrm>
        </p:spPr>
        <p:txBody>
          <a:bodyPr/>
          <a:lstStyle>
            <a:lvl1pPr>
              <a:defRPr sz="4990"/>
            </a:lvl1pPr>
            <a:lvl2pPr>
              <a:defRPr sz="4365"/>
            </a:lvl2pPr>
            <a:lvl3pPr>
              <a:defRPr sz="3740"/>
            </a:lvl3pPr>
            <a:lvl4pPr>
              <a:defRPr sz="3120"/>
            </a:lvl4pPr>
            <a:lvl5pPr>
              <a:defRPr sz="3120"/>
            </a:lvl5pPr>
            <a:lvl6pPr>
              <a:defRPr sz="3120"/>
            </a:lvl6pPr>
            <a:lvl7pPr>
              <a:defRPr sz="3120"/>
            </a:lvl7pPr>
            <a:lvl8pPr>
              <a:defRPr sz="3120"/>
            </a:lvl8pPr>
            <a:lvl9pPr>
              <a:defRPr sz="312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41469" y="3207600"/>
            <a:ext cx="4876593" cy="5942476"/>
          </a:xfrm>
        </p:spPr>
        <p:txBody>
          <a:bodyPr/>
          <a:lstStyle>
            <a:lvl1pPr marL="0" indent="0">
              <a:buNone/>
              <a:defRPr sz="2495"/>
            </a:lvl1pPr>
            <a:lvl2pPr marL="713105" indent="0">
              <a:buNone/>
              <a:defRPr sz="2185"/>
            </a:lvl2pPr>
            <a:lvl3pPr marL="1425575" indent="0">
              <a:buNone/>
              <a:defRPr sz="1870"/>
            </a:lvl3pPr>
            <a:lvl4pPr marL="2138680" indent="0">
              <a:buNone/>
              <a:defRPr sz="1560"/>
            </a:lvl4pPr>
            <a:lvl5pPr marL="2851150" indent="0">
              <a:buNone/>
              <a:defRPr sz="1560"/>
            </a:lvl5pPr>
            <a:lvl6pPr marL="3564255" indent="0">
              <a:buNone/>
              <a:defRPr sz="1560"/>
            </a:lvl6pPr>
            <a:lvl7pPr marL="4276725" indent="0">
              <a:buNone/>
              <a:defRPr sz="1560"/>
            </a:lvl7pPr>
            <a:lvl8pPr marL="4989830" indent="0">
              <a:buNone/>
              <a:defRPr sz="1560"/>
            </a:lvl8pPr>
            <a:lvl9pPr marL="5702300" indent="0">
              <a:buNone/>
              <a:defRPr sz="156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1469" y="712800"/>
            <a:ext cx="4876593" cy="2494800"/>
          </a:xfrm>
        </p:spPr>
        <p:txBody>
          <a:bodyPr anchor="b"/>
          <a:lstStyle>
            <a:lvl1pPr>
              <a:defRPr sz="499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427969" y="1539450"/>
            <a:ext cx="7654500" cy="7598250"/>
          </a:xfrm>
        </p:spPr>
        <p:txBody>
          <a:bodyPr/>
          <a:lstStyle>
            <a:lvl1pPr marL="0" indent="0">
              <a:buNone/>
              <a:defRPr sz="4990"/>
            </a:lvl1pPr>
            <a:lvl2pPr marL="713105" indent="0">
              <a:buNone/>
              <a:defRPr sz="4365"/>
            </a:lvl2pPr>
            <a:lvl3pPr marL="1425575" indent="0">
              <a:buNone/>
              <a:defRPr sz="3740"/>
            </a:lvl3pPr>
            <a:lvl4pPr marL="2138680" indent="0">
              <a:buNone/>
              <a:defRPr sz="3120"/>
            </a:lvl4pPr>
            <a:lvl5pPr marL="2851150" indent="0">
              <a:buNone/>
              <a:defRPr sz="3120"/>
            </a:lvl5pPr>
            <a:lvl6pPr marL="3564255" indent="0">
              <a:buNone/>
              <a:defRPr sz="3120"/>
            </a:lvl6pPr>
            <a:lvl7pPr marL="4276725" indent="0">
              <a:buNone/>
              <a:defRPr sz="3120"/>
            </a:lvl7pPr>
            <a:lvl8pPr marL="4989830" indent="0">
              <a:buNone/>
              <a:defRPr sz="3120"/>
            </a:lvl8pPr>
            <a:lvl9pPr marL="5702300" indent="0">
              <a:buNone/>
              <a:defRPr sz="312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41469" y="3207600"/>
            <a:ext cx="4876593" cy="5942476"/>
          </a:xfrm>
        </p:spPr>
        <p:txBody>
          <a:bodyPr/>
          <a:lstStyle>
            <a:lvl1pPr marL="0" indent="0">
              <a:buNone/>
              <a:defRPr sz="2495"/>
            </a:lvl1pPr>
            <a:lvl2pPr marL="713105" indent="0">
              <a:buNone/>
              <a:defRPr sz="2185"/>
            </a:lvl2pPr>
            <a:lvl3pPr marL="1425575" indent="0">
              <a:buNone/>
              <a:defRPr sz="1870"/>
            </a:lvl3pPr>
            <a:lvl4pPr marL="2138680" indent="0">
              <a:buNone/>
              <a:defRPr sz="1560"/>
            </a:lvl4pPr>
            <a:lvl5pPr marL="2851150" indent="0">
              <a:buNone/>
              <a:defRPr sz="1560"/>
            </a:lvl5pPr>
            <a:lvl6pPr marL="3564255" indent="0">
              <a:buNone/>
              <a:defRPr sz="1560"/>
            </a:lvl6pPr>
            <a:lvl7pPr marL="4276725" indent="0">
              <a:buNone/>
              <a:defRPr sz="1560"/>
            </a:lvl7pPr>
            <a:lvl8pPr marL="4989830" indent="0">
              <a:buNone/>
              <a:defRPr sz="1560"/>
            </a:lvl8pPr>
            <a:lvl9pPr marL="5702300" indent="0">
              <a:buNone/>
              <a:defRPr sz="156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039500" y="569250"/>
            <a:ext cx="13041000" cy="2066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39500" y="2846250"/>
            <a:ext cx="13041000" cy="6783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39500" y="9909900"/>
            <a:ext cx="3402000" cy="56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008500" y="9909900"/>
            <a:ext cx="5103000" cy="56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0678500" y="9909900"/>
            <a:ext cx="3402000" cy="56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425575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235" indent="-356235" algn="l" defTabSz="1425575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0" kern="1200">
          <a:solidFill>
            <a:schemeClr val="tx1"/>
          </a:solidFill>
          <a:latin typeface="+mn-lt"/>
          <a:ea typeface="+mn-ea"/>
          <a:cs typeface="+mn-cs"/>
        </a:defRPr>
      </a:lvl2pPr>
      <a:lvl3pPr marL="178181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3pPr>
      <a:lvl4pPr marL="249491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320738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92049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63296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534606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605853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425575" rtl="0" eaLnBrk="1" latinLnBrk="0" hangingPunct="1">
        <a:defRPr sz="2805" kern="1200">
          <a:solidFill>
            <a:schemeClr val="tx1"/>
          </a:solidFill>
          <a:latin typeface="+mn-lt"/>
          <a:ea typeface="+mn-ea"/>
          <a:cs typeface="+mn-cs"/>
        </a:defRPr>
      </a:lvl1pPr>
      <a:lvl2pPr marL="713105" algn="l" defTabSz="1425575" rtl="0" eaLnBrk="1" latinLnBrk="0" hangingPunct="1">
        <a:defRPr sz="2805" kern="1200">
          <a:solidFill>
            <a:schemeClr val="tx1"/>
          </a:solidFill>
          <a:latin typeface="+mn-lt"/>
          <a:ea typeface="+mn-ea"/>
          <a:cs typeface="+mn-cs"/>
        </a:defRPr>
      </a:lvl2pPr>
      <a:lvl3pPr marL="1425575" algn="l" defTabSz="1425575" rtl="0" eaLnBrk="1" latinLnBrk="0" hangingPunct="1">
        <a:defRPr sz="2805" kern="1200">
          <a:solidFill>
            <a:schemeClr val="tx1"/>
          </a:solidFill>
          <a:latin typeface="+mn-lt"/>
          <a:ea typeface="+mn-ea"/>
          <a:cs typeface="+mn-cs"/>
        </a:defRPr>
      </a:lvl3pPr>
      <a:lvl4pPr marL="2138680" algn="l" defTabSz="1425575" rtl="0" eaLnBrk="1" latinLnBrk="0" hangingPunct="1">
        <a:defRPr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2851150" algn="l" defTabSz="1425575" rtl="0" eaLnBrk="1" latinLnBrk="0" hangingPunct="1">
        <a:defRPr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564255" algn="l" defTabSz="1425575" rtl="0" eaLnBrk="1" latinLnBrk="0" hangingPunct="1">
        <a:defRPr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276725" algn="l" defTabSz="1425575" rtl="0" eaLnBrk="1" latinLnBrk="0" hangingPunct="1">
        <a:defRPr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4989830" algn="l" defTabSz="1425575" rtl="0" eaLnBrk="1" latinLnBrk="0" hangingPunct="1">
        <a:defRPr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5702300" algn="l" defTabSz="1425575" rtl="0" eaLnBrk="1" latinLnBrk="0" hangingPunct="1">
        <a:defRPr sz="2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5119985" cy="1069213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5119985" cy="1069213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5119985" cy="1069213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5119985" cy="106921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Arial Unicode MS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林哈哈</cp:lastModifiedBy>
  <cp:revision>4</cp:revision>
  <dcterms:created xsi:type="dcterms:W3CDTF">2021-03-16T04:51:00Z</dcterms:created>
  <dcterms:modified xsi:type="dcterms:W3CDTF">2021-03-19T17:20:52Z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2052-11.1.0.9564</vt:lpwstr>
  </property>
</Properties>
</file>