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5119985" cy="1069149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90000" y="1749826"/>
            <a:ext cx="11340000" cy="3722400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90000" y="5615776"/>
            <a:ext cx="11340000" cy="2581424"/>
          </a:xfrm>
        </p:spPr>
        <p:txBody>
          <a:bodyPr/>
          <a:lstStyle>
            <a:lvl1pPr marL="0" indent="0" algn="ctr">
              <a:buNone/>
              <a:defRPr sz="3740"/>
            </a:lvl1pPr>
            <a:lvl2pPr marL="713105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680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4255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830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820250" y="569250"/>
            <a:ext cx="3260250" cy="90609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39500" y="569250"/>
            <a:ext cx="9591750" cy="90609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1625" y="2665576"/>
            <a:ext cx="13041000" cy="4447574"/>
          </a:xfrm>
        </p:spPr>
        <p:txBody>
          <a:bodyPr anchor="b"/>
          <a:lstStyle>
            <a:lvl1pPr>
              <a:defRPr sz="935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31625" y="7155226"/>
            <a:ext cx="13041000" cy="2338874"/>
          </a:xfrm>
        </p:spPr>
        <p:txBody>
          <a:bodyPr/>
          <a:lstStyle>
            <a:lvl1pPr marL="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1pPr>
            <a:lvl2pPr marL="713105" indent="0">
              <a:buNone/>
              <a:defRPr sz="3120">
                <a:solidFill>
                  <a:schemeClr val="tx1">
                    <a:tint val="75000"/>
                  </a:schemeClr>
                </a:solidFill>
              </a:defRPr>
            </a:lvl2pPr>
            <a:lvl3pPr marL="1425575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3pPr>
            <a:lvl4pPr marL="213868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4pPr>
            <a:lvl5pPr marL="285115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5pPr>
            <a:lvl6pPr marL="356425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6pPr>
            <a:lvl7pPr marL="427672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7pPr>
            <a:lvl8pPr marL="498983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8pPr>
            <a:lvl9pPr marL="570230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39500" y="2846250"/>
            <a:ext cx="6426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654500" y="2846250"/>
            <a:ext cx="6426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469" y="569250"/>
            <a:ext cx="13041000" cy="20666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1469" y="2621026"/>
            <a:ext cx="6396468" cy="1284524"/>
          </a:xfrm>
        </p:spPr>
        <p:txBody>
          <a:bodyPr anchor="b"/>
          <a:lstStyle>
            <a:lvl1pPr marL="0" indent="0">
              <a:buNone/>
              <a:defRPr sz="3740" b="1"/>
            </a:lvl1pPr>
            <a:lvl2pPr marL="713105" indent="0">
              <a:buNone/>
              <a:defRPr sz="3120" b="1"/>
            </a:lvl2pPr>
            <a:lvl3pPr marL="1425575" indent="0">
              <a:buNone/>
              <a:defRPr sz="2805" b="1"/>
            </a:lvl3pPr>
            <a:lvl4pPr marL="2138680" indent="0">
              <a:buNone/>
              <a:defRPr sz="2495" b="1"/>
            </a:lvl4pPr>
            <a:lvl5pPr marL="2851150" indent="0">
              <a:buNone/>
              <a:defRPr sz="2495" b="1"/>
            </a:lvl5pPr>
            <a:lvl6pPr marL="3564255" indent="0">
              <a:buNone/>
              <a:defRPr sz="2495" b="1"/>
            </a:lvl6pPr>
            <a:lvl7pPr marL="4276725" indent="0">
              <a:buNone/>
              <a:defRPr sz="2495" b="1"/>
            </a:lvl7pPr>
            <a:lvl8pPr marL="4989830" indent="0">
              <a:buNone/>
              <a:defRPr sz="2495" b="1"/>
            </a:lvl8pPr>
            <a:lvl9pPr marL="5702300" indent="0">
              <a:buNone/>
              <a:defRPr sz="249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41469" y="3905550"/>
            <a:ext cx="6396468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654500" y="2621026"/>
            <a:ext cx="6427969" cy="1284524"/>
          </a:xfrm>
        </p:spPr>
        <p:txBody>
          <a:bodyPr anchor="b"/>
          <a:lstStyle>
            <a:lvl1pPr marL="0" indent="0">
              <a:buNone/>
              <a:defRPr sz="3740" b="1"/>
            </a:lvl1pPr>
            <a:lvl2pPr marL="713105" indent="0">
              <a:buNone/>
              <a:defRPr sz="3120" b="1"/>
            </a:lvl2pPr>
            <a:lvl3pPr marL="1425575" indent="0">
              <a:buNone/>
              <a:defRPr sz="2805" b="1"/>
            </a:lvl3pPr>
            <a:lvl4pPr marL="2138680" indent="0">
              <a:buNone/>
              <a:defRPr sz="2495" b="1"/>
            </a:lvl4pPr>
            <a:lvl5pPr marL="2851150" indent="0">
              <a:buNone/>
              <a:defRPr sz="2495" b="1"/>
            </a:lvl5pPr>
            <a:lvl6pPr marL="3564255" indent="0">
              <a:buNone/>
              <a:defRPr sz="2495" b="1"/>
            </a:lvl6pPr>
            <a:lvl7pPr marL="4276725" indent="0">
              <a:buNone/>
              <a:defRPr sz="2495" b="1"/>
            </a:lvl7pPr>
            <a:lvl8pPr marL="4989830" indent="0">
              <a:buNone/>
              <a:defRPr sz="2495" b="1"/>
            </a:lvl8pPr>
            <a:lvl9pPr marL="5702300" indent="0">
              <a:buNone/>
              <a:defRPr sz="249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654500" y="3905550"/>
            <a:ext cx="6427969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469" y="712800"/>
            <a:ext cx="4876593" cy="2494800"/>
          </a:xfrm>
        </p:spPr>
        <p:txBody>
          <a:bodyPr anchor="b"/>
          <a:lstStyle>
            <a:lvl1pPr>
              <a:defRPr sz="499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7969" y="1539450"/>
            <a:ext cx="7654500" cy="7598250"/>
          </a:xfrm>
        </p:spPr>
        <p:txBody>
          <a:bodyPr/>
          <a:lstStyle>
            <a:lvl1pPr>
              <a:defRPr sz="4990"/>
            </a:lvl1pPr>
            <a:lvl2pPr>
              <a:defRPr sz="4365"/>
            </a:lvl2pPr>
            <a:lvl3pPr>
              <a:defRPr sz="3740"/>
            </a:lvl3pPr>
            <a:lvl4pPr>
              <a:defRPr sz="3120"/>
            </a:lvl4pPr>
            <a:lvl5pPr>
              <a:defRPr sz="3120"/>
            </a:lvl5pPr>
            <a:lvl6pPr>
              <a:defRPr sz="3120"/>
            </a:lvl6pPr>
            <a:lvl7pPr>
              <a:defRPr sz="3120"/>
            </a:lvl7pPr>
            <a:lvl8pPr>
              <a:defRPr sz="3120"/>
            </a:lvl8pPr>
            <a:lvl9pPr>
              <a:defRPr sz="31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41469" y="3207600"/>
            <a:ext cx="4876593" cy="5942476"/>
          </a:xfrm>
        </p:spPr>
        <p:txBody>
          <a:bodyPr/>
          <a:lstStyle>
            <a:lvl1pPr marL="0" indent="0">
              <a:buNone/>
              <a:defRPr sz="2495"/>
            </a:lvl1pPr>
            <a:lvl2pPr marL="713105" indent="0">
              <a:buNone/>
              <a:defRPr sz="2185"/>
            </a:lvl2pPr>
            <a:lvl3pPr marL="1425575" indent="0">
              <a:buNone/>
              <a:defRPr sz="1870"/>
            </a:lvl3pPr>
            <a:lvl4pPr marL="2138680" indent="0">
              <a:buNone/>
              <a:defRPr sz="1560"/>
            </a:lvl4pPr>
            <a:lvl5pPr marL="2851150" indent="0">
              <a:buNone/>
              <a:defRPr sz="1560"/>
            </a:lvl5pPr>
            <a:lvl6pPr marL="3564255" indent="0">
              <a:buNone/>
              <a:defRPr sz="1560"/>
            </a:lvl6pPr>
            <a:lvl7pPr marL="4276725" indent="0">
              <a:buNone/>
              <a:defRPr sz="1560"/>
            </a:lvl7pPr>
            <a:lvl8pPr marL="4989830" indent="0">
              <a:buNone/>
              <a:defRPr sz="1560"/>
            </a:lvl8pPr>
            <a:lvl9pPr marL="5702300" indent="0">
              <a:buNone/>
              <a:defRPr sz="156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469" y="712800"/>
            <a:ext cx="4876593" cy="2494800"/>
          </a:xfrm>
        </p:spPr>
        <p:txBody>
          <a:bodyPr anchor="b"/>
          <a:lstStyle>
            <a:lvl1pPr>
              <a:defRPr sz="499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427969" y="1539450"/>
            <a:ext cx="7654500" cy="7598250"/>
          </a:xfrm>
        </p:spPr>
        <p:txBody>
          <a:bodyPr/>
          <a:lstStyle>
            <a:lvl1pPr marL="0" indent="0">
              <a:buNone/>
              <a:defRPr sz="4990"/>
            </a:lvl1pPr>
            <a:lvl2pPr marL="713105" indent="0">
              <a:buNone/>
              <a:defRPr sz="4365"/>
            </a:lvl2pPr>
            <a:lvl3pPr marL="1425575" indent="0">
              <a:buNone/>
              <a:defRPr sz="3740"/>
            </a:lvl3pPr>
            <a:lvl4pPr marL="2138680" indent="0">
              <a:buNone/>
              <a:defRPr sz="3120"/>
            </a:lvl4pPr>
            <a:lvl5pPr marL="2851150" indent="0">
              <a:buNone/>
              <a:defRPr sz="3120"/>
            </a:lvl5pPr>
            <a:lvl6pPr marL="3564255" indent="0">
              <a:buNone/>
              <a:defRPr sz="3120"/>
            </a:lvl6pPr>
            <a:lvl7pPr marL="4276725" indent="0">
              <a:buNone/>
              <a:defRPr sz="3120"/>
            </a:lvl7pPr>
            <a:lvl8pPr marL="4989830" indent="0">
              <a:buNone/>
              <a:defRPr sz="3120"/>
            </a:lvl8pPr>
            <a:lvl9pPr marL="5702300" indent="0">
              <a:buNone/>
              <a:defRPr sz="312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41469" y="3207600"/>
            <a:ext cx="4876593" cy="5942476"/>
          </a:xfrm>
        </p:spPr>
        <p:txBody>
          <a:bodyPr/>
          <a:lstStyle>
            <a:lvl1pPr marL="0" indent="0">
              <a:buNone/>
              <a:defRPr sz="2495"/>
            </a:lvl1pPr>
            <a:lvl2pPr marL="713105" indent="0">
              <a:buNone/>
              <a:defRPr sz="2185"/>
            </a:lvl2pPr>
            <a:lvl3pPr marL="1425575" indent="0">
              <a:buNone/>
              <a:defRPr sz="1870"/>
            </a:lvl3pPr>
            <a:lvl4pPr marL="2138680" indent="0">
              <a:buNone/>
              <a:defRPr sz="1560"/>
            </a:lvl4pPr>
            <a:lvl5pPr marL="2851150" indent="0">
              <a:buNone/>
              <a:defRPr sz="1560"/>
            </a:lvl5pPr>
            <a:lvl6pPr marL="3564255" indent="0">
              <a:buNone/>
              <a:defRPr sz="1560"/>
            </a:lvl6pPr>
            <a:lvl7pPr marL="4276725" indent="0">
              <a:buNone/>
              <a:defRPr sz="1560"/>
            </a:lvl7pPr>
            <a:lvl8pPr marL="4989830" indent="0">
              <a:buNone/>
              <a:defRPr sz="1560"/>
            </a:lvl8pPr>
            <a:lvl9pPr marL="5702300" indent="0">
              <a:buNone/>
              <a:defRPr sz="156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39500" y="569250"/>
            <a:ext cx="13041000" cy="206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39500" y="2846250"/>
            <a:ext cx="13041000" cy="678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39500" y="9909900"/>
            <a:ext cx="3402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008500" y="9909900"/>
            <a:ext cx="5103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678500" y="9909900"/>
            <a:ext cx="3402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310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68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425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83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5119985" cy="106921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5119985" cy="106921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5119985" cy="106921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5119985" cy="106921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林哈哈</cp:lastModifiedBy>
  <cp:revision>4</cp:revision>
  <dcterms:created xsi:type="dcterms:W3CDTF">2021-03-16T04:51:00Z</dcterms:created>
  <dcterms:modified xsi:type="dcterms:W3CDTF">2021-03-19T17:20:52Z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